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1"/>
  </p:notesMasterIdLst>
  <p:handoutMasterIdLst>
    <p:handoutMasterId r:id="rId32"/>
  </p:handoutMasterIdLst>
  <p:sldIdLst>
    <p:sldId id="256" r:id="rId2"/>
    <p:sldId id="309" r:id="rId3"/>
    <p:sldId id="258" r:id="rId4"/>
    <p:sldId id="259" r:id="rId5"/>
    <p:sldId id="290" r:id="rId6"/>
    <p:sldId id="297" r:id="rId7"/>
    <p:sldId id="298" r:id="rId8"/>
    <p:sldId id="308" r:id="rId9"/>
    <p:sldId id="299" r:id="rId10"/>
    <p:sldId id="300" r:id="rId11"/>
    <p:sldId id="291" r:id="rId12"/>
    <p:sldId id="301" r:id="rId13"/>
    <p:sldId id="302" r:id="rId14"/>
    <p:sldId id="303" r:id="rId15"/>
    <p:sldId id="292" r:id="rId16"/>
    <p:sldId id="304" r:id="rId17"/>
    <p:sldId id="305" r:id="rId18"/>
    <p:sldId id="306" r:id="rId19"/>
    <p:sldId id="310" r:id="rId20"/>
    <p:sldId id="311" r:id="rId21"/>
    <p:sldId id="312" r:id="rId22"/>
    <p:sldId id="313" r:id="rId23"/>
    <p:sldId id="272" r:id="rId24"/>
    <p:sldId id="307" r:id="rId25"/>
    <p:sldId id="314" r:id="rId26"/>
    <p:sldId id="274" r:id="rId27"/>
    <p:sldId id="315" r:id="rId28"/>
    <p:sldId id="316" r:id="rId29"/>
    <p:sldId id="275" r:id="rId3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0" autoAdjust="0"/>
    <p:restoredTop sz="95810" autoAdjust="0"/>
  </p:normalViewPr>
  <p:slideViewPr>
    <p:cSldViewPr snapToObjects="1">
      <p:cViewPr varScale="1">
        <p:scale>
          <a:sx n="106" d="100"/>
          <a:sy n="106" d="100"/>
        </p:scale>
        <p:origin x="432" y="114"/>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11/22/2022</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11/22/2022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12</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13</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14</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20</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22</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26</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29</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4</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10</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Tuesday, November 22,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Tuesday, November 22,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Tuesday, November 22,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Tuesday, November 22,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Tuesday, November 22, 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Tuesday, November 22,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Tuesday, November 22, 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Tuesday, November 22, 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Tuesday, November 22, 2022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Tuesday, November 22,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Tuesday, November 22,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Tuesday, November 22, 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a:highlight>
                  <a:srgbClr val="FFFF00"/>
                </a:highlight>
              </a:rPr>
              <a:t>__________</a:t>
            </a: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3AA-7688-41E0-99F7-3A74B0EDB5EC}"/>
              </a:ext>
            </a:extLst>
          </p:cNvPr>
          <p:cNvSpPr>
            <a:spLocks noGrp="1"/>
          </p:cNvSpPr>
          <p:nvPr>
            <p:ph type="title"/>
          </p:nvPr>
        </p:nvSpPr>
        <p:spPr/>
        <p:txBody>
          <a:bodyPr/>
          <a:lstStyle/>
          <a:p>
            <a:r>
              <a:rPr lang="en-US" dirty="0"/>
              <a:t>Design Problem 3 Solution</a:t>
            </a:r>
          </a:p>
        </p:txBody>
      </p:sp>
      <p:sp>
        <p:nvSpPr>
          <p:cNvPr id="3" name="Content Placeholder 2">
            <a:extLst>
              <a:ext uri="{FF2B5EF4-FFF2-40B4-BE49-F238E27FC236}">
                <a16:creationId xmlns:a16="http://schemas.microsoft.com/office/drawing/2014/main" id="{F11F4F14-C1D3-44C8-8DAE-6D0424BE6B1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748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2772</Words>
  <Application>Microsoft Office PowerPoint</Application>
  <PresentationFormat>On-screen Show (4:3)</PresentationFormat>
  <Paragraphs>372</Paragraphs>
  <Slides>29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Courier New</vt:lpstr>
      <vt:lpstr>Office Theme</vt:lpstr>
      <vt:lpstr>CSSE 220</vt:lpstr>
      <vt:lpstr>Design Problem 3 Solution</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637</cp:revision>
  <cp:lastPrinted>2015-10-02T13:25:50Z</cp:lastPrinted>
  <dcterms:created xsi:type="dcterms:W3CDTF">2011-01-18T15:01:32Z</dcterms:created>
  <dcterms:modified xsi:type="dcterms:W3CDTF">2022-11-22T19:38:06Z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